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16A47-2CCC-4D8C-BFB9-5DD0F1741393}" type="datetimeFigureOut">
              <a:rPr lang="cs-CZ" smtClean="0"/>
              <a:t>22. 8. 2019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8A2DC-425B-44D2-B3EA-1476AA04571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285852" y="1142984"/>
            <a:ext cx="4714908" cy="4500594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Vývojový diagram: spojka 4"/>
          <p:cNvSpPr/>
          <p:nvPr/>
        </p:nvSpPr>
        <p:spPr>
          <a:xfrm>
            <a:off x="5148097" y="1614915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ývojový diagram: spojka 5"/>
          <p:cNvSpPr/>
          <p:nvPr/>
        </p:nvSpPr>
        <p:spPr>
          <a:xfrm>
            <a:off x="1714480" y="4857760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ývojový diagram: spojka 6"/>
          <p:cNvSpPr/>
          <p:nvPr/>
        </p:nvSpPr>
        <p:spPr>
          <a:xfrm>
            <a:off x="1714480" y="1643050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Vývojový diagram: spojka 7"/>
          <p:cNvSpPr/>
          <p:nvPr/>
        </p:nvSpPr>
        <p:spPr>
          <a:xfrm>
            <a:off x="5143504" y="4857760"/>
            <a:ext cx="357190" cy="35719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500034" y="285728"/>
            <a:ext cx="5558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Patice solární sprchy </a:t>
            </a:r>
            <a:r>
              <a:rPr lang="en-US" b="1" dirty="0" smtClean="0"/>
              <a:t>HANSCRAFT BLUE RAINBOW 3 - 40 l</a:t>
            </a:r>
            <a:endParaRPr lang="cs-CZ" b="1" dirty="0"/>
          </a:p>
          <a:p>
            <a:r>
              <a:rPr lang="cs-CZ" dirty="0" smtClean="0"/>
              <a:t>Kat.č.307012</a:t>
            </a:r>
            <a:endParaRPr lang="cs-CZ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5357818" y="1142984"/>
            <a:ext cx="171451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5429256" y="5643578"/>
            <a:ext cx="164307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rot="5400000">
            <a:off x="4822033" y="3393281"/>
            <a:ext cx="4500594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 rot="16200000">
            <a:off x="6849778" y="3294362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220 mm</a:t>
            </a:r>
            <a:endParaRPr lang="cs-CZ" dirty="0"/>
          </a:p>
        </p:txBody>
      </p:sp>
      <p:cxnSp>
        <p:nvCxnSpPr>
          <p:cNvPr id="22" name="Přímá spojovací čára 21"/>
          <p:cNvCxnSpPr/>
          <p:nvPr/>
        </p:nvCxnSpPr>
        <p:spPr>
          <a:xfrm rot="5400000">
            <a:off x="5322099" y="5679297"/>
            <a:ext cx="135732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 rot="5400000">
            <a:off x="643704" y="5643578"/>
            <a:ext cx="1285090" cy="7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 rot="10800000">
            <a:off x="1285852" y="6286520"/>
            <a:ext cx="4714908" cy="7143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3214678" y="628652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220 mm</a:t>
            </a:r>
            <a:endParaRPr lang="cs-CZ" dirty="0"/>
          </a:p>
        </p:txBody>
      </p:sp>
      <p:cxnSp>
        <p:nvCxnSpPr>
          <p:cNvPr id="35" name="Přímá spojovací šipka 34"/>
          <p:cNvCxnSpPr>
            <a:endCxn id="6" idx="7"/>
          </p:cNvCxnSpPr>
          <p:nvPr/>
        </p:nvCxnSpPr>
        <p:spPr>
          <a:xfrm rot="5400000">
            <a:off x="2019362" y="4714884"/>
            <a:ext cx="195185" cy="1951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>
            <a:endCxn id="6" idx="3"/>
          </p:cNvCxnSpPr>
          <p:nvPr/>
        </p:nvCxnSpPr>
        <p:spPr>
          <a:xfrm rot="5400000" flipH="1" flipV="1">
            <a:off x="1571604" y="5162642"/>
            <a:ext cx="195185" cy="1951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2000232" y="5143512"/>
            <a:ext cx="10767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r.10 mm</a:t>
            </a:r>
            <a:endParaRPr lang="cs-CZ" dirty="0"/>
          </a:p>
        </p:txBody>
      </p:sp>
      <p:cxnSp>
        <p:nvCxnSpPr>
          <p:cNvPr id="51" name="Přímá spojovací šipka 50"/>
          <p:cNvCxnSpPr/>
          <p:nvPr/>
        </p:nvCxnSpPr>
        <p:spPr>
          <a:xfrm>
            <a:off x="1857356" y="1785926"/>
            <a:ext cx="3500462" cy="158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3071802" y="1785926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178 mm</a:t>
            </a:r>
            <a:endParaRPr lang="cs-CZ" dirty="0"/>
          </a:p>
        </p:txBody>
      </p:sp>
      <p:sp>
        <p:nvSpPr>
          <p:cNvPr id="55" name="Elipsa 54"/>
          <p:cNvSpPr>
            <a:spLocks/>
          </p:cNvSpPr>
          <p:nvPr/>
        </p:nvSpPr>
        <p:spPr>
          <a:xfrm>
            <a:off x="1785918" y="1643050"/>
            <a:ext cx="3714776" cy="3562876"/>
          </a:xfrm>
          <a:prstGeom prst="ellipse">
            <a:avLst/>
          </a:prstGeom>
          <a:noFill/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+</a:t>
            </a:r>
            <a:endParaRPr lang="cs-CZ" dirty="0"/>
          </a:p>
        </p:txBody>
      </p:sp>
      <p:cxnSp>
        <p:nvCxnSpPr>
          <p:cNvPr id="60" name="Přímá spojovací šipka 59"/>
          <p:cNvCxnSpPr/>
          <p:nvPr/>
        </p:nvCxnSpPr>
        <p:spPr>
          <a:xfrm rot="5400000">
            <a:off x="3675856" y="3409950"/>
            <a:ext cx="3302794" cy="1349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 rot="16200000">
            <a:off x="4635200" y="3365800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178 mm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22</Words>
  <Application>Microsoft Office PowerPoint</Application>
  <PresentationFormat>Předvádění na obrazovce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Marek Němec</dc:creator>
  <cp:lastModifiedBy>Marek Němec</cp:lastModifiedBy>
  <cp:revision>6</cp:revision>
  <dcterms:created xsi:type="dcterms:W3CDTF">2019-08-22T12:01:49Z</dcterms:created>
  <dcterms:modified xsi:type="dcterms:W3CDTF">2019-08-22T12:53:04Z</dcterms:modified>
</cp:coreProperties>
</file>